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4" r:id="rId2"/>
    <p:sldId id="275" r:id="rId3"/>
    <p:sldId id="279" r:id="rId4"/>
    <p:sldId id="282" r:id="rId5"/>
    <p:sldId id="276" r:id="rId6"/>
    <p:sldId id="280" r:id="rId7"/>
    <p:sldId id="281" r:id="rId8"/>
    <p:sldId id="278" r:id="rId9"/>
    <p:sldId id="257" r:id="rId10"/>
    <p:sldId id="283" r:id="rId11"/>
    <p:sldId id="277" r:id="rId12"/>
  </p:sldIdLst>
  <p:sldSz cx="12192000" cy="6858000"/>
  <p:notesSz cx="67945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7687" autoAdjust="0"/>
  </p:normalViewPr>
  <p:slideViewPr>
    <p:cSldViewPr snapToGrid="0">
      <p:cViewPr>
        <p:scale>
          <a:sx n="93" d="100"/>
          <a:sy n="93" d="100"/>
        </p:scale>
        <p:origin x="-259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7E4FD486-5100-4FAA-A5A5-9AC20526859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08981"/>
            <a:ext cx="2944283" cy="49701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DE05FDEE-118D-4F49-BE66-70FF12654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06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7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34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6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824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9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9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424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47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7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33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94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74B3-5805-48D1-A402-43B320FE8BC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3283B-ABFF-45D3-A57E-7A60500B4F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79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93"/>
            <a:ext cx="6114197" cy="6789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61248" y="5970499"/>
            <a:ext cx="3680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Сайфутдинова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Д.Г.,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методист МКУ «Отдел образования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1387" y="1929525"/>
            <a:ext cx="10471869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проведения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проверочных работ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году</a:t>
            </a:r>
          </a:p>
        </p:txBody>
      </p:sp>
      <p:pic>
        <p:nvPicPr>
          <p:cNvPr id="8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905" y="92393"/>
            <a:ext cx="982502" cy="138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16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112" y="820947"/>
            <a:ext cx="9527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 проверочные работы - 2025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2393"/>
            <a:ext cx="5777948" cy="641615"/>
          </a:xfrm>
          <a:prstGeom prst="rect">
            <a:avLst/>
          </a:prstGeom>
        </p:spPr>
      </p:pic>
      <p:pic>
        <p:nvPicPr>
          <p:cNvPr id="9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293" y="261418"/>
            <a:ext cx="1026488" cy="145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97565" y="1735198"/>
            <a:ext cx="65742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соблюдения правил проведения и объективности результатов ВПР привлекаются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независимые наблюдатели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имеющие личной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заинтересованности.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2582" y="3255499"/>
            <a:ext cx="104427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ВПР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проведения ВПР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не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пользуются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дополнительными источниками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информации, не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общаются друг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другом, свободно не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перемещаются по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классу, при выходе из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оставляют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на рабочем столе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29774" y="4994918"/>
            <a:ext cx="4292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Рекомендуемое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проведения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урок в школьном расписании</a:t>
            </a:r>
          </a:p>
        </p:txBody>
      </p:sp>
    </p:spTree>
    <p:extLst>
      <p:ext uri="{BB962C8B-B14F-4D97-AF65-F5344CB8AC3E}">
        <p14:creationId xmlns:p14="http://schemas.microsoft.com/office/powerpoint/2010/main" val="476073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7" y="742121"/>
            <a:ext cx="12151147" cy="59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876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93"/>
            <a:ext cx="5830957" cy="6475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1275" y="1143840"/>
            <a:ext cx="112658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по надзору в сфере образования и науки (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от 13.05.2024 №1008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состава участников, сроков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продолжительности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всероссийских проверочных работ 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осуществляющих образовательную деятельность по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программам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общего, основного общего, среднего общего образования,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 учебных предметов, по которым проводятся всероссийские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 работы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образовательных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организациях, осуществляющих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образовательным программам начального общего, основного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 среднего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образования, в 2024/2025 учебном году» (зарегистрирован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Минюстом России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 № 78327 от 29 мая 2024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и Н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 от 01.07.2024 №под-1264/24 «Об утверждении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плана-графика проведения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оценке качества образования в 2024/2025 учебном году»</a:t>
            </a:r>
          </a:p>
        </p:txBody>
      </p:sp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905" y="92393"/>
            <a:ext cx="982502" cy="138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1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93"/>
            <a:ext cx="6114197" cy="6789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1478" y="1004524"/>
            <a:ext cx="9730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905" y="92393"/>
            <a:ext cx="982502" cy="138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4" t="30756" r="9491" b="4225"/>
          <a:stretch/>
        </p:blipFill>
        <p:spPr bwMode="auto">
          <a:xfrm>
            <a:off x="1716062" y="1787857"/>
            <a:ext cx="8796270" cy="475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23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4154"/>
            <a:ext cx="4516464" cy="5015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7782" y="404652"/>
            <a:ext cx="92531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Всероссийских проверочных работ в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году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905" y="404652"/>
            <a:ext cx="982502" cy="138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t="30597" r="5387" b="11568"/>
          <a:stretch/>
        </p:blipFill>
        <p:spPr bwMode="auto">
          <a:xfrm>
            <a:off x="0" y="1604981"/>
            <a:ext cx="11843884" cy="591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225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9" y="0"/>
            <a:ext cx="3166281" cy="351601"/>
          </a:xfrm>
          <a:prstGeom prst="rect">
            <a:avLst/>
          </a:prstGeom>
        </p:spPr>
      </p:pic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654" y="351601"/>
            <a:ext cx="1026488" cy="145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1" t="31522" r="6066" b="13375"/>
          <a:stretch/>
        </p:blipFill>
        <p:spPr bwMode="auto">
          <a:xfrm>
            <a:off x="1255594" y="1253811"/>
            <a:ext cx="10072048" cy="493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01505" y="413813"/>
            <a:ext cx="8395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УЧЕБНЫХ ПРЕДМЕТОВ</a:t>
            </a:r>
          </a:p>
        </p:txBody>
      </p:sp>
    </p:spTree>
    <p:extLst>
      <p:ext uri="{BB962C8B-B14F-4D97-AF65-F5344CB8AC3E}">
        <p14:creationId xmlns:p14="http://schemas.microsoft.com/office/powerpoint/2010/main" val="108265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5" t="30079" r="7471" b="12635"/>
          <a:stretch/>
        </p:blipFill>
        <p:spPr bwMode="auto">
          <a:xfrm>
            <a:off x="1337480" y="1538678"/>
            <a:ext cx="9553433" cy="531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2393"/>
            <a:ext cx="4329874" cy="480813"/>
          </a:xfrm>
          <a:prstGeom prst="rect">
            <a:avLst/>
          </a:prstGeom>
        </p:spPr>
      </p:pic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094" y="366939"/>
            <a:ext cx="1268433" cy="179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37480" y="769517"/>
            <a:ext cx="88036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УЧЕБНЫХ ПРЕДМЕТОВ</a:t>
            </a:r>
          </a:p>
        </p:txBody>
      </p:sp>
    </p:spTree>
    <p:extLst>
      <p:ext uri="{BB962C8B-B14F-4D97-AF65-F5344CB8AC3E}">
        <p14:creationId xmlns:p14="http://schemas.microsoft.com/office/powerpoint/2010/main" val="421441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93"/>
            <a:ext cx="6114197" cy="67895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8" t="33252" r="3720" b="6339"/>
          <a:stretch/>
        </p:blipFill>
        <p:spPr bwMode="auto">
          <a:xfrm>
            <a:off x="662608" y="1775791"/>
            <a:ext cx="10228489" cy="474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8295" y="926812"/>
            <a:ext cx="10526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предметов на основе случайного выбора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703" y="200904"/>
            <a:ext cx="1026488" cy="145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885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93"/>
            <a:ext cx="2442949" cy="2712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51880" y="116548"/>
            <a:ext cx="70013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проведения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проверочных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4" t="33884" r="4990" b="5281"/>
          <a:stretch/>
        </p:blipFill>
        <p:spPr bwMode="auto">
          <a:xfrm>
            <a:off x="636104" y="1602994"/>
            <a:ext cx="9978887" cy="47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837" y="228032"/>
            <a:ext cx="1026488" cy="145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622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3112" y="1192008"/>
            <a:ext cx="1163540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 НЕДОПУСТИМО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ВЫХОДИТЬ ЗА РАМКИ УЧЕБНЫХ ЗАНЯТИЙ (ПРОВОДИТЬ ВПР ПОСЛЕ УРОКОВ, ПРОВОДИТЬ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В КАНИКУЛЯРНОЕ ВРЕМЯ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ПРИОБРЕТАТЬ БУМАГУ, КАРТРИДЖИ ДЛЯ ПЕЧАТИ ВПР ЗА СЧЕТ РОДИТЕЛЕЙ И УЧИТЕЛЕЙ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ПЕРЕДАВАТЬ ВАРИАНТЫ ВПР УЧИТЕЛЯМ, ОБУЧАЮЩИМСЯ И ИНЫМ ЛИЦАМ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ОЗНАКОМЛЕНИЯ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ПРЕДВАРИТЕЛЬНОГО ИХ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ПРОРЕШИВАНИЯ.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ПОДСКАЗЫВАТЬ И ПЕРЕДАВАТЬ ОТВЕТЫ ОБУЧАЮЩИМСЯ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НАРУШАТЬ ОБЪЕКТИВНОСТЬ ПРИ ОЦЕНИВАНИИ РАБОТ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(ДОПИСЫВАТЬ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ИСПРАВЛЯТЬ ОТВЕТЫ, ВНОСИТЬ В ФОРМУ СБОРА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НЕДОСТОВЕРНЫЕ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БАЛЛЫ)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ЗАСТАВЛЯТЬ РОДИТЕЛЕЙ ПРИОБРЕТАТЬ СБОРНИКИ ПО ПОДГОТОВКЕ К ВПР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ОЦЕНИВАТЬ ОБУЧАЮЩИХСЯ ПО РЕЗУЛЬТАТАМ ВПР, ЕСЛИ ЭТО НЕ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ЗАКРЕПЛЕНО ЛОКАЛЬНЫМИ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АКТАМИ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2393"/>
            <a:ext cx="5777948" cy="641615"/>
          </a:xfrm>
          <a:prstGeom prst="rect">
            <a:avLst/>
          </a:prstGeom>
        </p:spPr>
      </p:pic>
      <p:pic>
        <p:nvPicPr>
          <p:cNvPr id="9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293" y="261418"/>
            <a:ext cx="1026488" cy="145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212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357</Words>
  <Application>Microsoft Office PowerPoint</Application>
  <PresentationFormat>Произвольный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Фанзиль</cp:lastModifiedBy>
  <cp:revision>57</cp:revision>
  <cp:lastPrinted>2025-02-20T14:58:46Z</cp:lastPrinted>
  <dcterms:created xsi:type="dcterms:W3CDTF">2023-11-27T13:38:24Z</dcterms:created>
  <dcterms:modified xsi:type="dcterms:W3CDTF">2025-03-13T05:05:35Z</dcterms:modified>
</cp:coreProperties>
</file>